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26071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88213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823417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08773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79234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769380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833998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75721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01641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2864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64272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93175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55879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19753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04287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1127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76263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16A538B-9BEB-4A91-8696-A6EA4E116C9C}" type="datetimeFigureOut">
              <a:rPr lang="he-IL" smtClean="0"/>
              <a:t>י'/טבת/תש"פ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he-IL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2CD5A64B-3F38-47FE-84D4-E9E51BA0118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09686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1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F3BDB-8C4C-443F-997B-3821E1DDC3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6860" y="837027"/>
            <a:ext cx="6043704" cy="1435968"/>
          </a:xfrm>
        </p:spPr>
        <p:txBody>
          <a:bodyPr/>
          <a:lstStyle/>
          <a:p>
            <a:pPr algn="ctr"/>
            <a:r>
              <a:rPr lang="en-US" sz="7200" dirty="0">
                <a:latin typeface="Ariel"/>
              </a:rPr>
              <a:t>Final Project </a:t>
            </a:r>
            <a:endParaRPr lang="he-IL" sz="7200" dirty="0">
              <a:latin typeface="Ariel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D63657-1F9C-49D6-8B99-BFC07E27A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8132" y="4859274"/>
            <a:ext cx="3309469" cy="449044"/>
          </a:xfrm>
        </p:spPr>
        <p:txBody>
          <a:bodyPr/>
          <a:lstStyle/>
          <a:p>
            <a:pPr algn="ctr"/>
            <a:r>
              <a:rPr lang="en-US" dirty="0">
                <a:latin typeface="Ariel"/>
              </a:rPr>
              <a:t>Atiya </a:t>
            </a:r>
            <a:r>
              <a:rPr lang="en-US" dirty="0" err="1">
                <a:latin typeface="Ariel"/>
              </a:rPr>
              <a:t>hadas</a:t>
            </a:r>
            <a:r>
              <a:rPr lang="en-US" dirty="0">
                <a:latin typeface="Ariel"/>
              </a:rPr>
              <a:t>   </a:t>
            </a:r>
            <a:r>
              <a:rPr lang="en-US" dirty="0" err="1">
                <a:latin typeface="Ariel"/>
              </a:rPr>
              <a:t>bdarsi</a:t>
            </a:r>
            <a:r>
              <a:rPr lang="en-US" dirty="0">
                <a:latin typeface="Ariel"/>
              </a:rPr>
              <a:t> </a:t>
            </a:r>
            <a:r>
              <a:rPr lang="en-US" dirty="0" err="1">
                <a:latin typeface="Ariel"/>
              </a:rPr>
              <a:t>ofir</a:t>
            </a:r>
            <a:endParaRPr lang="he-IL" dirty="0">
              <a:latin typeface="Arie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32B838-400E-4A12-BA89-30A7281335BA}"/>
              </a:ext>
            </a:extLst>
          </p:cNvPr>
          <p:cNvSpPr txBox="1"/>
          <p:nvPr/>
        </p:nvSpPr>
        <p:spPr>
          <a:xfrm>
            <a:off x="2513853" y="2420470"/>
            <a:ext cx="6929718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latin typeface="Ariel"/>
              </a:rPr>
              <a:t>Find recipes by products from multiple websites</a:t>
            </a:r>
          </a:p>
        </p:txBody>
      </p:sp>
    </p:spTree>
    <p:extLst>
      <p:ext uri="{BB962C8B-B14F-4D97-AF65-F5344CB8AC3E}">
        <p14:creationId xmlns:p14="http://schemas.microsoft.com/office/powerpoint/2010/main" val="3308905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C501C-F800-4D35-B46B-54B5E1968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websites</a:t>
            </a:r>
            <a:endParaRPr lang="he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0D15A7-5F2D-4044-B798-4EC35CC4C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839" y="2463589"/>
            <a:ext cx="4186262" cy="24227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5C132D-4427-4FE2-8E0F-D907F9CD9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567" y="2463589"/>
            <a:ext cx="4301984" cy="25454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C5E2E0-E604-45A8-BFC7-0E1C7CD40C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0799" y="4272271"/>
            <a:ext cx="3682793" cy="237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218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E8A59-857C-4E9C-84D6-B61FB2D26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“Trivago of recipes” our website</a:t>
            </a:r>
            <a:endParaRPr lang="he-IL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F44F54-3E9B-4C0C-807D-A598535371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0405" y="2603500"/>
            <a:ext cx="7355503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93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09DA4-30A0-45D0-B275-3324160DB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Audience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E185F-7622-4E3A-8B7B-8A1A1D5D4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1. משתמשים שלא יודעים לבשל</a:t>
            </a:r>
          </a:p>
          <a:p>
            <a:r>
              <a:rPr lang="he-IL" dirty="0"/>
              <a:t>2. משתמשים שרוצים להשתמש </a:t>
            </a:r>
            <a:r>
              <a:rPr lang="he-IL"/>
              <a:t>במצרכים ספציפיים</a:t>
            </a:r>
            <a:endParaRPr lang="he-IL" dirty="0"/>
          </a:p>
          <a:p>
            <a:r>
              <a:rPr lang="he-IL" dirty="0"/>
              <a:t>3.משתמשים שרוצים לעבור על כל האתרים בבדיקה 1</a:t>
            </a:r>
          </a:p>
        </p:txBody>
      </p:sp>
    </p:spTree>
    <p:extLst>
      <p:ext uri="{BB962C8B-B14F-4D97-AF65-F5344CB8AC3E}">
        <p14:creationId xmlns:p14="http://schemas.microsoft.com/office/powerpoint/2010/main" val="28409181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51</TotalTime>
  <Words>47</Words>
  <Application>Microsoft Office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Ariel</vt:lpstr>
      <vt:lpstr>Century Gothic</vt:lpstr>
      <vt:lpstr>Wingdings 3</vt:lpstr>
      <vt:lpstr>Ion Boardroom</vt:lpstr>
      <vt:lpstr>Final Project </vt:lpstr>
      <vt:lpstr>Existing websites</vt:lpstr>
      <vt:lpstr>“Trivago of recipes” our website</vt:lpstr>
      <vt:lpstr>Target Audience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מחשב</dc:creator>
  <cp:lastModifiedBy>מחשב</cp:lastModifiedBy>
  <cp:revision>3</cp:revision>
  <dcterms:created xsi:type="dcterms:W3CDTF">2020-01-07T10:12:12Z</dcterms:created>
  <dcterms:modified xsi:type="dcterms:W3CDTF">2020-01-07T11:03:38Z</dcterms:modified>
</cp:coreProperties>
</file>

<file path=docProps/thumbnail.jpeg>
</file>